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3" Type="http://schemas.openxmlformats.org/officeDocument/2006/relationships/image" Target="../media/image135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54.png"/><Relationship Id="rId2" Type="http://schemas.openxmlformats.org/officeDocument/2006/relationships/image" Target="../media/image42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5" Type="http://schemas.openxmlformats.org/officeDocument/2006/relationships/image" Target="../media/image65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4" Type="http://schemas.openxmlformats.org/officeDocument/2006/relationships/image" Target="../media/image64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26" Type="http://schemas.openxmlformats.org/officeDocument/2006/relationships/image" Target="../media/image174.png"/><Relationship Id="rId3" Type="http://schemas.openxmlformats.org/officeDocument/2006/relationships/image" Target="../media/image155.png"/><Relationship Id="rId21" Type="http://schemas.openxmlformats.org/officeDocument/2006/relationships/image" Target="../media/image169.png"/><Relationship Id="rId7" Type="http://schemas.openxmlformats.org/officeDocument/2006/relationships/image" Target="../media/image136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5" Type="http://schemas.openxmlformats.org/officeDocument/2006/relationships/image" Target="../media/image173.png"/><Relationship Id="rId2" Type="http://schemas.openxmlformats.org/officeDocument/2006/relationships/image" Target="../media/image42.png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29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65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28" Type="http://schemas.openxmlformats.org/officeDocument/2006/relationships/image" Target="../media/image176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64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Relationship Id="rId27" Type="http://schemas.openxmlformats.org/officeDocument/2006/relationships/image" Target="../media/image175.png"/><Relationship Id="rId30" Type="http://schemas.openxmlformats.org/officeDocument/2006/relationships/image" Target="../media/image1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8.png"/><Relationship Id="rId3" Type="http://schemas.openxmlformats.org/officeDocument/2006/relationships/image" Target="../media/image180.png"/><Relationship Id="rId21" Type="http://schemas.openxmlformats.org/officeDocument/2006/relationships/image" Target="../media/image194.png"/><Relationship Id="rId7" Type="http://schemas.openxmlformats.org/officeDocument/2006/relationships/image" Target="../media/image65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36.png"/><Relationship Id="rId2" Type="http://schemas.openxmlformats.org/officeDocument/2006/relationships/image" Target="../media/image179.png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5" Type="http://schemas.openxmlformats.org/officeDocument/2006/relationships/image" Target="../media/image181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4" Type="http://schemas.openxmlformats.org/officeDocument/2006/relationships/image" Target="../media/image42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204.png"/><Relationship Id="rId18" Type="http://schemas.openxmlformats.org/officeDocument/2006/relationships/image" Target="../media/image186.png"/><Relationship Id="rId3" Type="http://schemas.openxmlformats.org/officeDocument/2006/relationships/image" Target="../media/image200.png"/><Relationship Id="rId21" Type="http://schemas.openxmlformats.org/officeDocument/2006/relationships/image" Target="../media/image136.png"/><Relationship Id="rId7" Type="http://schemas.openxmlformats.org/officeDocument/2006/relationships/image" Target="../media/image66.png"/><Relationship Id="rId12" Type="http://schemas.openxmlformats.org/officeDocument/2006/relationships/image" Target="../media/image203.png"/><Relationship Id="rId17" Type="http://schemas.openxmlformats.org/officeDocument/2006/relationships/image" Target="../media/image179.png"/><Relationship Id="rId2" Type="http://schemas.openxmlformats.org/officeDocument/2006/relationships/image" Target="../media/image199.png"/><Relationship Id="rId16" Type="http://schemas.openxmlformats.org/officeDocument/2006/relationships/image" Target="../media/image207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202.png"/><Relationship Id="rId5" Type="http://schemas.openxmlformats.org/officeDocument/2006/relationships/image" Target="../media/image64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19" Type="http://schemas.openxmlformats.org/officeDocument/2006/relationships/image" Target="../media/image208.png"/><Relationship Id="rId4" Type="http://schemas.openxmlformats.org/officeDocument/2006/relationships/image" Target="../media/image42.png"/><Relationship Id="rId9" Type="http://schemas.openxmlformats.org/officeDocument/2006/relationships/image" Target="../media/image183.png"/><Relationship Id="rId14" Type="http://schemas.openxmlformats.org/officeDocument/2006/relationships/image" Target="../media/image20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17.png"/><Relationship Id="rId18" Type="http://schemas.openxmlformats.org/officeDocument/2006/relationships/image" Target="../media/image222.png"/><Relationship Id="rId3" Type="http://schemas.openxmlformats.org/officeDocument/2006/relationships/image" Target="../media/image211.png"/><Relationship Id="rId21" Type="http://schemas.openxmlformats.org/officeDocument/2006/relationships/image" Target="../media/image136.png"/><Relationship Id="rId7" Type="http://schemas.openxmlformats.org/officeDocument/2006/relationships/image" Target="../media/image42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" Type="http://schemas.openxmlformats.org/officeDocument/2006/relationships/image" Target="../media/image210.png"/><Relationship Id="rId16" Type="http://schemas.openxmlformats.org/officeDocument/2006/relationships/image" Target="../media/image220.png"/><Relationship Id="rId20" Type="http://schemas.openxmlformats.org/officeDocument/2006/relationships/image" Target="../media/image2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11" Type="http://schemas.openxmlformats.org/officeDocument/2006/relationships/image" Target="../media/image66.png"/><Relationship Id="rId5" Type="http://schemas.openxmlformats.org/officeDocument/2006/relationships/image" Target="../media/image213.png"/><Relationship Id="rId15" Type="http://schemas.openxmlformats.org/officeDocument/2006/relationships/image" Target="../media/image219.png"/><Relationship Id="rId10" Type="http://schemas.openxmlformats.org/officeDocument/2006/relationships/image" Target="../media/image65.png"/><Relationship Id="rId19" Type="http://schemas.openxmlformats.org/officeDocument/2006/relationships/image" Target="../media/image223.png"/><Relationship Id="rId4" Type="http://schemas.openxmlformats.org/officeDocument/2006/relationships/image" Target="../media/image212.png"/><Relationship Id="rId9" Type="http://schemas.openxmlformats.org/officeDocument/2006/relationships/image" Target="../media/image64.png"/><Relationship Id="rId14" Type="http://schemas.openxmlformats.org/officeDocument/2006/relationships/image" Target="../media/image2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66.png"/><Relationship Id="rId18" Type="http://schemas.openxmlformats.org/officeDocument/2006/relationships/image" Target="../media/image237.png"/><Relationship Id="rId3" Type="http://schemas.openxmlformats.org/officeDocument/2006/relationships/image" Target="../media/image226.png"/><Relationship Id="rId21" Type="http://schemas.openxmlformats.org/officeDocument/2006/relationships/image" Target="../media/image240.png"/><Relationship Id="rId7" Type="http://schemas.openxmlformats.org/officeDocument/2006/relationships/image" Target="../media/image230.png"/><Relationship Id="rId12" Type="http://schemas.openxmlformats.org/officeDocument/2006/relationships/image" Target="../media/image65.png"/><Relationship Id="rId17" Type="http://schemas.openxmlformats.org/officeDocument/2006/relationships/image" Target="../media/image236.png"/><Relationship Id="rId2" Type="http://schemas.openxmlformats.org/officeDocument/2006/relationships/image" Target="../media/image225.png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11" Type="http://schemas.openxmlformats.org/officeDocument/2006/relationships/image" Target="../media/image64.png"/><Relationship Id="rId5" Type="http://schemas.openxmlformats.org/officeDocument/2006/relationships/image" Target="../media/image228.png"/><Relationship Id="rId15" Type="http://schemas.openxmlformats.org/officeDocument/2006/relationships/image" Target="../media/image234.png"/><Relationship Id="rId10" Type="http://schemas.openxmlformats.org/officeDocument/2006/relationships/image" Target="../media/image232.png"/><Relationship Id="rId19" Type="http://schemas.openxmlformats.org/officeDocument/2006/relationships/image" Target="../media/image238.png"/><Relationship Id="rId4" Type="http://schemas.openxmlformats.org/officeDocument/2006/relationships/image" Target="../media/image227.png"/><Relationship Id="rId9" Type="http://schemas.openxmlformats.org/officeDocument/2006/relationships/image" Target="../media/image42.png"/><Relationship Id="rId14" Type="http://schemas.openxmlformats.org/officeDocument/2006/relationships/image" Target="../media/image2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2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5.png"/><Relationship Id="rId12" Type="http://schemas.openxmlformats.org/officeDocument/2006/relationships/image" Target="../media/image2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11" Type="http://schemas.openxmlformats.org/officeDocument/2006/relationships/image" Target="../media/image242.png"/><Relationship Id="rId5" Type="http://schemas.openxmlformats.org/officeDocument/2006/relationships/image" Target="../media/image241.png"/><Relationship Id="rId10" Type="http://schemas.openxmlformats.org/officeDocument/2006/relationships/image" Target="../media/image109.png"/><Relationship Id="rId4" Type="http://schemas.openxmlformats.org/officeDocument/2006/relationships/image" Target="../media/image42.png"/><Relationship Id="rId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49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26" Type="http://schemas.openxmlformats.org/officeDocument/2006/relationships/image" Target="../media/image272.png"/><Relationship Id="rId3" Type="http://schemas.openxmlformats.org/officeDocument/2006/relationships/image" Target="../media/image250.png"/><Relationship Id="rId21" Type="http://schemas.openxmlformats.org/officeDocument/2006/relationships/image" Target="../media/image267.png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5" Type="http://schemas.openxmlformats.org/officeDocument/2006/relationships/image" Target="../media/image271.png"/><Relationship Id="rId2" Type="http://schemas.openxmlformats.org/officeDocument/2006/relationships/image" Target="../media/image42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24" Type="http://schemas.openxmlformats.org/officeDocument/2006/relationships/image" Target="../media/image270.png"/><Relationship Id="rId5" Type="http://schemas.openxmlformats.org/officeDocument/2006/relationships/image" Target="../media/image65.png"/><Relationship Id="rId15" Type="http://schemas.openxmlformats.org/officeDocument/2006/relationships/image" Target="../media/image261.png"/><Relationship Id="rId23" Type="http://schemas.openxmlformats.org/officeDocument/2006/relationships/image" Target="../media/image269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4" Type="http://schemas.openxmlformats.org/officeDocument/2006/relationships/image" Target="../media/image251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268.png"/><Relationship Id="rId27" Type="http://schemas.openxmlformats.org/officeDocument/2006/relationships/image" Target="../media/image2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26" Type="http://schemas.openxmlformats.org/officeDocument/2006/relationships/image" Target="../media/image294.png"/><Relationship Id="rId3" Type="http://schemas.openxmlformats.org/officeDocument/2006/relationships/image" Target="../media/image42.png"/><Relationship Id="rId21" Type="http://schemas.openxmlformats.org/officeDocument/2006/relationships/image" Target="../media/image289.png"/><Relationship Id="rId7" Type="http://schemas.openxmlformats.org/officeDocument/2006/relationships/image" Target="../media/image252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5" Type="http://schemas.openxmlformats.org/officeDocument/2006/relationships/image" Target="../media/image293.png"/><Relationship Id="rId2" Type="http://schemas.openxmlformats.org/officeDocument/2006/relationships/image" Target="../media/image274.png"/><Relationship Id="rId16" Type="http://schemas.openxmlformats.org/officeDocument/2006/relationships/image" Target="../media/image284.png"/><Relationship Id="rId20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279.png"/><Relationship Id="rId24" Type="http://schemas.openxmlformats.org/officeDocument/2006/relationships/image" Target="../media/image292.png"/><Relationship Id="rId5" Type="http://schemas.openxmlformats.org/officeDocument/2006/relationships/image" Target="../media/image251.png"/><Relationship Id="rId15" Type="http://schemas.openxmlformats.org/officeDocument/2006/relationships/image" Target="../media/image283.png"/><Relationship Id="rId23" Type="http://schemas.openxmlformats.org/officeDocument/2006/relationships/image" Target="../media/image291.png"/><Relationship Id="rId10" Type="http://schemas.openxmlformats.org/officeDocument/2006/relationships/image" Target="../media/image278.png"/><Relationship Id="rId19" Type="http://schemas.openxmlformats.org/officeDocument/2006/relationships/image" Target="../media/image287.png"/><Relationship Id="rId4" Type="http://schemas.openxmlformats.org/officeDocument/2006/relationships/image" Target="../media/image275.png"/><Relationship Id="rId9" Type="http://schemas.openxmlformats.org/officeDocument/2006/relationships/image" Target="../media/image277.png"/><Relationship Id="rId14" Type="http://schemas.openxmlformats.org/officeDocument/2006/relationships/image" Target="../media/image282.png"/><Relationship Id="rId22" Type="http://schemas.openxmlformats.org/officeDocument/2006/relationships/image" Target="../media/image290.png"/><Relationship Id="rId27" Type="http://schemas.openxmlformats.org/officeDocument/2006/relationships/image" Target="../media/image2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26" Type="http://schemas.openxmlformats.org/officeDocument/2006/relationships/image" Target="../media/image317.png"/><Relationship Id="rId39" Type="http://schemas.openxmlformats.org/officeDocument/2006/relationships/image" Target="../media/image329.png"/><Relationship Id="rId21" Type="http://schemas.openxmlformats.org/officeDocument/2006/relationships/image" Target="../media/image312.png"/><Relationship Id="rId34" Type="http://schemas.openxmlformats.org/officeDocument/2006/relationships/image" Target="../media/image325.png"/><Relationship Id="rId42" Type="http://schemas.openxmlformats.org/officeDocument/2006/relationships/image" Target="../media/image332.png"/><Relationship Id="rId7" Type="http://schemas.openxmlformats.org/officeDocument/2006/relationships/image" Target="../media/image298.png"/><Relationship Id="rId2" Type="http://schemas.openxmlformats.org/officeDocument/2006/relationships/image" Target="../media/image42.png"/><Relationship Id="rId16" Type="http://schemas.openxmlformats.org/officeDocument/2006/relationships/image" Target="../media/image307.png"/><Relationship Id="rId20" Type="http://schemas.openxmlformats.org/officeDocument/2006/relationships/image" Target="../media/image311.png"/><Relationship Id="rId29" Type="http://schemas.openxmlformats.org/officeDocument/2006/relationships/image" Target="../media/image320.png"/><Relationship Id="rId41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24" Type="http://schemas.openxmlformats.org/officeDocument/2006/relationships/image" Target="../media/image315.png"/><Relationship Id="rId32" Type="http://schemas.openxmlformats.org/officeDocument/2006/relationships/image" Target="../media/image323.png"/><Relationship Id="rId37" Type="http://schemas.openxmlformats.org/officeDocument/2006/relationships/image" Target="../media/image327.png"/><Relationship Id="rId40" Type="http://schemas.openxmlformats.org/officeDocument/2006/relationships/image" Target="../media/image330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23" Type="http://schemas.openxmlformats.org/officeDocument/2006/relationships/image" Target="../media/image314.png"/><Relationship Id="rId28" Type="http://schemas.openxmlformats.org/officeDocument/2006/relationships/image" Target="../media/image319.png"/><Relationship Id="rId36" Type="http://schemas.openxmlformats.org/officeDocument/2006/relationships/image" Target="../media/image46.pn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31" Type="http://schemas.openxmlformats.org/officeDocument/2006/relationships/image" Target="../media/image322.png"/><Relationship Id="rId44" Type="http://schemas.openxmlformats.org/officeDocument/2006/relationships/image" Target="../media/image334.png"/><Relationship Id="rId4" Type="http://schemas.openxmlformats.org/officeDocument/2006/relationships/image" Target="../media/image6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Relationship Id="rId22" Type="http://schemas.openxmlformats.org/officeDocument/2006/relationships/image" Target="../media/image313.png"/><Relationship Id="rId27" Type="http://schemas.openxmlformats.org/officeDocument/2006/relationships/image" Target="../media/image318.png"/><Relationship Id="rId30" Type="http://schemas.openxmlformats.org/officeDocument/2006/relationships/image" Target="../media/image321.png"/><Relationship Id="rId35" Type="http://schemas.openxmlformats.org/officeDocument/2006/relationships/image" Target="../media/image326.png"/><Relationship Id="rId43" Type="http://schemas.openxmlformats.org/officeDocument/2006/relationships/image" Target="../media/image333.png"/><Relationship Id="rId8" Type="http://schemas.openxmlformats.org/officeDocument/2006/relationships/image" Target="../media/image299.png"/><Relationship Id="rId3" Type="http://schemas.openxmlformats.org/officeDocument/2006/relationships/image" Target="../media/image295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5" Type="http://schemas.openxmlformats.org/officeDocument/2006/relationships/image" Target="../media/image316.png"/><Relationship Id="rId33" Type="http://schemas.openxmlformats.org/officeDocument/2006/relationships/image" Target="../media/image324.png"/><Relationship Id="rId38" Type="http://schemas.openxmlformats.org/officeDocument/2006/relationships/image" Target="../media/image3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47.png"/><Relationship Id="rId3" Type="http://schemas.openxmlformats.org/officeDocument/2006/relationships/image" Target="../media/image4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46.png"/><Relationship Id="rId2" Type="http://schemas.openxmlformats.org/officeDocument/2006/relationships/image" Target="../media/image62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44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3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42.pn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65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44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85.png"/><Relationship Id="rId3" Type="http://schemas.openxmlformats.org/officeDocument/2006/relationships/image" Target="../media/image103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108.png"/><Relationship Id="rId5" Type="http://schemas.openxmlformats.org/officeDocument/2006/relationships/image" Target="../media/image65.png"/><Relationship Id="rId10" Type="http://schemas.openxmlformats.org/officeDocument/2006/relationships/image" Target="../media/image107.png"/><Relationship Id="rId4" Type="http://schemas.openxmlformats.org/officeDocument/2006/relationships/image" Target="../media/image44.png"/><Relationship Id="rId9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26" Type="http://schemas.openxmlformats.org/officeDocument/2006/relationships/image" Target="../media/image129.png"/><Relationship Id="rId3" Type="http://schemas.openxmlformats.org/officeDocument/2006/relationships/image" Target="../media/image110.png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5" Type="http://schemas.openxmlformats.org/officeDocument/2006/relationships/image" Target="../media/image128.png"/><Relationship Id="rId2" Type="http://schemas.openxmlformats.org/officeDocument/2006/relationships/image" Target="../media/image42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115.png"/><Relationship Id="rId24" Type="http://schemas.openxmlformats.org/officeDocument/2006/relationships/image" Target="../media/image61.png"/><Relationship Id="rId5" Type="http://schemas.openxmlformats.org/officeDocument/2006/relationships/image" Target="../media/image46.png"/><Relationship Id="rId15" Type="http://schemas.openxmlformats.org/officeDocument/2006/relationships/image" Target="../media/image119.png"/><Relationship Id="rId23" Type="http://schemas.openxmlformats.org/officeDocument/2006/relationships/image" Target="../media/image127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44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9639" y="2106832"/>
            <a:ext cx="11708412" cy="9635353"/>
            <a:chOff x="-969639" y="2106832"/>
            <a:chExt cx="11708412" cy="96353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69639" y="2106832"/>
              <a:ext cx="11708412" cy="96353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46067" y="9051687"/>
            <a:ext cx="571659" cy="605169"/>
            <a:chOff x="12346067" y="9051687"/>
            <a:chExt cx="571659" cy="605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6067" y="9051687"/>
              <a:ext cx="571659" cy="6051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31766" y="9511645"/>
            <a:ext cx="5997034" cy="4922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19820" y="9045111"/>
            <a:ext cx="986399" cy="986399"/>
            <a:chOff x="10919820" y="9045111"/>
            <a:chExt cx="986399" cy="9863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9820" y="9045111"/>
              <a:ext cx="986399" cy="98639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503" y="2259065"/>
            <a:ext cx="14713930" cy="35686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1888" y="5403850"/>
            <a:ext cx="9631029" cy="10077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84539" y="8978175"/>
            <a:ext cx="1826016" cy="5914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35701" y="9225523"/>
            <a:ext cx="571659" cy="605169"/>
            <a:chOff x="11135701" y="9225523"/>
            <a:chExt cx="571659" cy="6051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5701" y="9225523"/>
              <a:ext cx="571659" cy="6051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58284" y="5785045"/>
            <a:ext cx="3835031" cy="493714"/>
            <a:chOff x="3758284" y="5785045"/>
            <a:chExt cx="3835031" cy="493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58284" y="5785045"/>
              <a:ext cx="3835031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4684" y="704056"/>
            <a:ext cx="2605453" cy="5797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6"/>
            <a:ext cx="662196" cy="6329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309" y="812874"/>
            <a:ext cx="2833354" cy="3771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2095" y="6800007"/>
            <a:ext cx="15538337" cy="2363973"/>
            <a:chOff x="1582095" y="6800007"/>
            <a:chExt cx="15538337" cy="23639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2095" y="6800007"/>
              <a:ext cx="15538337" cy="23639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103" y="6397800"/>
            <a:ext cx="2918429" cy="2918429"/>
            <a:chOff x="1270103" y="6397800"/>
            <a:chExt cx="2918429" cy="2918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103" y="6397800"/>
              <a:ext cx="2918429" cy="2918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1155" y="7512239"/>
            <a:ext cx="2016285" cy="889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96782" y="7004096"/>
            <a:ext cx="2799932" cy="1959952"/>
            <a:chOff x="11696782" y="7004096"/>
            <a:chExt cx="2799932" cy="19599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96782" y="7004096"/>
              <a:ext cx="2799932" cy="1959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960502" y="7071261"/>
            <a:ext cx="1458638" cy="1821465"/>
            <a:chOff x="14960502" y="7071261"/>
            <a:chExt cx="1458638" cy="18214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60502" y="7071261"/>
              <a:ext cx="1458638" cy="18214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8422" y="2702762"/>
            <a:ext cx="15732010" cy="2378013"/>
            <a:chOff x="1388422" y="2702762"/>
            <a:chExt cx="15732010" cy="23780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8422" y="2702762"/>
              <a:ext cx="15732010" cy="23780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4272" y="2982590"/>
            <a:ext cx="1927734" cy="1927734"/>
            <a:chOff x="4244272" y="2982590"/>
            <a:chExt cx="1927734" cy="192773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44272" y="2982590"/>
              <a:ext cx="1927734" cy="19277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2302" y="2375565"/>
            <a:ext cx="2931337" cy="2931337"/>
            <a:chOff x="1272302" y="2375565"/>
            <a:chExt cx="2931337" cy="29313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2302" y="2375565"/>
              <a:ext cx="2931337" cy="293133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17522" y="3419972"/>
            <a:ext cx="2543220" cy="8923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91951" y="2949241"/>
            <a:ext cx="2211509" cy="1879993"/>
            <a:chOff x="14591951" y="2949241"/>
            <a:chExt cx="2211509" cy="187999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689175" y="4448281"/>
              <a:ext cx="2104796" cy="379778"/>
              <a:chOff x="14689175" y="4448281"/>
              <a:chExt cx="2104796" cy="37977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689175" y="4448281"/>
                <a:ext cx="2104796" cy="37977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591951" y="2949241"/>
              <a:ext cx="2121265" cy="1503216"/>
              <a:chOff x="14591951" y="2949241"/>
              <a:chExt cx="2121265" cy="150321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591951" y="2949241"/>
                <a:ext cx="2121265" cy="150321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2657746" y="2873168"/>
            <a:ext cx="1538440" cy="2037156"/>
            <a:chOff x="12657746" y="2873168"/>
            <a:chExt cx="1538440" cy="203715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657746" y="2873168"/>
              <a:ext cx="1538440" cy="20371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42857" y="3077271"/>
            <a:ext cx="3405117" cy="1808968"/>
            <a:chOff x="6342857" y="3077271"/>
            <a:chExt cx="3405117" cy="18089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42857" y="3077271"/>
              <a:ext cx="3405117" cy="18089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87129" y="7080378"/>
            <a:ext cx="2323810" cy="1803231"/>
            <a:chOff x="4387129" y="7080378"/>
            <a:chExt cx="2323810" cy="180323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4694658" y="7080378"/>
              <a:ext cx="1510829" cy="1510829"/>
              <a:chOff x="4694658" y="7080378"/>
              <a:chExt cx="1510829" cy="151082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694658" y="7080378"/>
                <a:ext cx="1510829" cy="151082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387129" y="8588371"/>
              <a:ext cx="2319580" cy="292657"/>
              <a:chOff x="4387129" y="8588371"/>
              <a:chExt cx="2319580" cy="29265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387129" y="8588371"/>
                <a:ext cx="2319580" cy="292657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94194" y="4361489"/>
            <a:ext cx="2971883" cy="86309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389744" y="2870498"/>
            <a:ext cx="1487990" cy="1639825"/>
            <a:chOff x="10389744" y="2870498"/>
            <a:chExt cx="1487990" cy="163982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89744" y="2870498"/>
              <a:ext cx="1487990" cy="163982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297741" y="6990724"/>
            <a:ext cx="3913371" cy="1905090"/>
            <a:chOff x="7297741" y="6990724"/>
            <a:chExt cx="3913371" cy="190509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97741" y="6990724"/>
              <a:ext cx="3913371" cy="19050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9029" y="727016"/>
            <a:ext cx="2257919" cy="513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6"/>
            <a:ext cx="662196" cy="6329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309" y="812874"/>
            <a:ext cx="2833354" cy="3771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9869" y="5855739"/>
            <a:ext cx="12179180" cy="3237121"/>
            <a:chOff x="5339869" y="5855739"/>
            <a:chExt cx="12179180" cy="32371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9869" y="5855739"/>
              <a:ext cx="12179180" cy="32371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39869" y="5514609"/>
            <a:ext cx="2681520" cy="592318"/>
            <a:chOff x="5339869" y="5514609"/>
            <a:chExt cx="2681520" cy="5923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9869" y="5514609"/>
              <a:ext cx="2681520" cy="5923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2975" y="2645232"/>
            <a:ext cx="3313071" cy="1079457"/>
            <a:chOff x="1032975" y="2645232"/>
            <a:chExt cx="3313071" cy="10794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975" y="2645232"/>
              <a:ext cx="3313071" cy="10794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4244" y="1747605"/>
            <a:ext cx="12179180" cy="3237121"/>
            <a:chOff x="5354244" y="1747605"/>
            <a:chExt cx="12179180" cy="32371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4244" y="1747605"/>
              <a:ext cx="12179180" cy="32371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54244" y="1406474"/>
            <a:ext cx="2681520" cy="592318"/>
            <a:chOff x="5354244" y="1406474"/>
            <a:chExt cx="2681520" cy="5923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4244" y="1406474"/>
              <a:ext cx="2681520" cy="59231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7262" y="2760410"/>
            <a:ext cx="3103196" cy="8309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846" y="5776078"/>
            <a:ext cx="3665973" cy="84292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67485" y="2771865"/>
            <a:ext cx="2751280" cy="107622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45933" y="2588091"/>
            <a:ext cx="2707423" cy="153340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45933" y="7655399"/>
            <a:ext cx="2341042" cy="61903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60913" y="6623664"/>
            <a:ext cx="2281421" cy="8429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10348" y="8162854"/>
            <a:ext cx="2514851" cy="61903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00912" y="1443085"/>
            <a:ext cx="2468823" cy="5714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302230" y="5558068"/>
            <a:ext cx="2210214" cy="5714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51852" y="8093420"/>
            <a:ext cx="2061243" cy="8680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70572" y="3998072"/>
            <a:ext cx="2037877" cy="856368"/>
            <a:chOff x="1670572" y="3998072"/>
            <a:chExt cx="2037877" cy="8563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70572" y="3998072"/>
              <a:ext cx="2037877" cy="85636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10348" y="2458711"/>
            <a:ext cx="2726518" cy="15332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454863" y="4976396"/>
            <a:ext cx="469295" cy="588089"/>
            <a:chOff x="2454863" y="4976396"/>
            <a:chExt cx="469295" cy="58808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4863" y="4976396"/>
              <a:ext cx="469295" cy="5880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59030" y="6232063"/>
            <a:ext cx="1698439" cy="1698439"/>
            <a:chOff x="14859030" y="6232063"/>
            <a:chExt cx="1698439" cy="169843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59030" y="6232063"/>
              <a:ext cx="1698439" cy="16984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20280" y="2981463"/>
            <a:ext cx="613985" cy="769405"/>
            <a:chOff x="9020280" y="2981463"/>
            <a:chExt cx="613985" cy="7694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9020280" y="2981463"/>
              <a:ext cx="613985" cy="7694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31657" y="2981463"/>
            <a:ext cx="613985" cy="769405"/>
            <a:chOff x="13231657" y="2981463"/>
            <a:chExt cx="613985" cy="7694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5400000">
              <a:off x="13231657" y="2981463"/>
              <a:ext cx="613985" cy="7694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231657" y="7089597"/>
            <a:ext cx="613985" cy="769405"/>
            <a:chOff x="13231657" y="7089597"/>
            <a:chExt cx="613985" cy="76940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3231657" y="7089597"/>
              <a:ext cx="613985" cy="7694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20280" y="7089597"/>
            <a:ext cx="613985" cy="769405"/>
            <a:chOff x="9020280" y="7089597"/>
            <a:chExt cx="613985" cy="76940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9020280" y="7089597"/>
              <a:ext cx="613985" cy="76940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867485" y="7655399"/>
            <a:ext cx="2505318" cy="61903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951295" y="6460002"/>
            <a:ext cx="2365031" cy="130572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50665" y="6851840"/>
            <a:ext cx="3733300" cy="12262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00332" y="4146821"/>
            <a:ext cx="2816203" cy="3258815"/>
            <a:chOff x="7700332" y="4146821"/>
            <a:chExt cx="2816203" cy="32588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292231" y="2625729"/>
              <a:ext cx="5632407" cy="651763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700332" y="4146821"/>
              <a:ext cx="2816203" cy="32588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684" y="704056"/>
            <a:ext cx="3291338" cy="579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220" y="794996"/>
            <a:ext cx="662196" cy="632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57567" y="2101406"/>
            <a:ext cx="3273873" cy="1026056"/>
            <a:chOff x="2157567" y="2101406"/>
            <a:chExt cx="3273873" cy="1026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7567" y="2101406"/>
              <a:ext cx="3273873" cy="10260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60535" y="2292191"/>
            <a:ext cx="2391604" cy="6190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57567" y="8123418"/>
            <a:ext cx="3273873" cy="1026056"/>
            <a:chOff x="2157567" y="8123418"/>
            <a:chExt cx="3273873" cy="10260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57567" y="8123418"/>
              <a:ext cx="3273873" cy="102605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60535" y="8314206"/>
            <a:ext cx="2391661" cy="6190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97930" y="4146821"/>
            <a:ext cx="2816203" cy="3258815"/>
            <a:chOff x="11797930" y="4146821"/>
            <a:chExt cx="2816203" cy="3258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389828" y="2625729"/>
              <a:ext cx="5632407" cy="651763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1797930" y="4146821"/>
              <a:ext cx="2816203" cy="3258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46337" y="4146821"/>
            <a:ext cx="2816203" cy="3258815"/>
            <a:chOff x="3546337" y="4146821"/>
            <a:chExt cx="2816203" cy="32588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138235" y="2625729"/>
              <a:ext cx="5632407" cy="6517631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3546337" y="4146821"/>
              <a:ext cx="2816203" cy="32588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59722" y="4119765"/>
            <a:ext cx="2419538" cy="662300"/>
            <a:chOff x="3759722" y="4119765"/>
            <a:chExt cx="2419538" cy="6623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59722" y="4119765"/>
              <a:ext cx="2419538" cy="6623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63195" y="4171614"/>
            <a:ext cx="1618267" cy="5472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98665" y="4119765"/>
            <a:ext cx="2419538" cy="662300"/>
            <a:chOff x="7898665" y="4119765"/>
            <a:chExt cx="2419538" cy="6623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8665" y="4119765"/>
              <a:ext cx="2419538" cy="66230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02138" y="4171614"/>
            <a:ext cx="1838772" cy="5472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06297" y="4119765"/>
            <a:ext cx="2419538" cy="662300"/>
            <a:chOff x="12006297" y="4119765"/>
            <a:chExt cx="2419538" cy="6623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06297" y="4119765"/>
              <a:ext cx="2419538" cy="66230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09789" y="4179138"/>
            <a:ext cx="1819724" cy="54725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55564" y="5089525"/>
            <a:ext cx="3069156" cy="148171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43983" y="5089525"/>
            <a:ext cx="2884499" cy="148171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07157" y="5089525"/>
            <a:ext cx="2894023" cy="148171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92355" y="7860353"/>
            <a:ext cx="3532451" cy="166195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383718" y="2101406"/>
            <a:ext cx="1679827" cy="1815465"/>
            <a:chOff x="8383718" y="2101406"/>
            <a:chExt cx="1679827" cy="181546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83718" y="2101406"/>
              <a:ext cx="1679827" cy="181546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115309" y="812874"/>
            <a:ext cx="2833354" cy="37713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179260" y="1602632"/>
            <a:ext cx="2279331" cy="1990808"/>
            <a:chOff x="6179260" y="1602632"/>
            <a:chExt cx="2279331" cy="199080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79260" y="1602632"/>
              <a:ext cx="2279331" cy="1990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38447" y="4155940"/>
            <a:ext cx="9655317" cy="1362651"/>
            <a:chOff x="1538447" y="4155940"/>
            <a:chExt cx="9655317" cy="1362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38447" y="4155940"/>
              <a:ext cx="9655317" cy="13626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2911" y="4192132"/>
            <a:ext cx="9663527" cy="12197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62196" cy="632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1821" y="2085751"/>
            <a:ext cx="3273873" cy="1026056"/>
            <a:chOff x="721821" y="2085751"/>
            <a:chExt cx="3273873" cy="10260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21821" y="2085751"/>
              <a:ext cx="3273873" cy="1026056"/>
              <a:chOff x="721821" y="2085751"/>
              <a:chExt cx="3273873" cy="10260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1821" y="2085751"/>
                <a:ext cx="3273873" cy="102605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4788" y="2276535"/>
              <a:ext cx="2391604" cy="6190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4687" y="704056"/>
            <a:ext cx="5817024" cy="5797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38553" y="2276537"/>
            <a:ext cx="6585785" cy="6190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3554" y="6684285"/>
            <a:ext cx="8890299" cy="6476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15529" y="8398495"/>
            <a:ext cx="633198" cy="1558135"/>
            <a:chOff x="3315529" y="8398495"/>
            <a:chExt cx="633198" cy="15581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15529" y="8398495"/>
              <a:ext cx="633198" cy="15581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7569" y="8398495"/>
            <a:ext cx="633198" cy="1558135"/>
            <a:chOff x="8857569" y="8398495"/>
            <a:chExt cx="633198" cy="15581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57569" y="8398495"/>
              <a:ext cx="633198" cy="15581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48819" y="8855321"/>
            <a:ext cx="5351146" cy="64760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93374" y="3127462"/>
            <a:ext cx="745464" cy="774682"/>
            <a:chOff x="5993374" y="3127462"/>
            <a:chExt cx="745464" cy="77468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3374" y="3127462"/>
              <a:ext cx="745464" cy="7746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93374" y="5727213"/>
            <a:ext cx="745464" cy="774682"/>
            <a:chOff x="5993374" y="5727213"/>
            <a:chExt cx="745464" cy="7746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3374" y="5727213"/>
              <a:ext cx="745464" cy="7746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93374" y="7503068"/>
            <a:ext cx="745464" cy="774682"/>
            <a:chOff x="5993374" y="7503068"/>
            <a:chExt cx="745464" cy="77468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93374" y="7503068"/>
              <a:ext cx="745464" cy="7746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942491" y="2626917"/>
            <a:ext cx="2816203" cy="3258815"/>
            <a:chOff x="12942491" y="2626917"/>
            <a:chExt cx="2816203" cy="32588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1534389" y="1105825"/>
              <a:ext cx="5632407" cy="651763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942491" y="2626917"/>
              <a:ext cx="2816203" cy="32588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42491" y="6149577"/>
            <a:ext cx="2816203" cy="3258815"/>
            <a:chOff x="12942491" y="6149577"/>
            <a:chExt cx="2816203" cy="32588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1534389" y="4628484"/>
              <a:ext cx="5632407" cy="651763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12942491" y="6149577"/>
              <a:ext cx="2816203" cy="325881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51716" y="3624630"/>
            <a:ext cx="2884518" cy="103622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67374" y="7101874"/>
            <a:ext cx="2362232" cy="102669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115309" y="812874"/>
            <a:ext cx="2833354" cy="3771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44216" y="2758792"/>
            <a:ext cx="2441312" cy="1960639"/>
            <a:chOff x="13644216" y="2758792"/>
            <a:chExt cx="2441312" cy="19606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44216" y="2758792"/>
              <a:ext cx="2441312" cy="19606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3515" y="2003126"/>
            <a:ext cx="3511251" cy="3373019"/>
            <a:chOff x="13093515" y="2003126"/>
            <a:chExt cx="3511251" cy="3373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93515" y="2003126"/>
              <a:ext cx="3511251" cy="3373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4327" y="2775305"/>
            <a:ext cx="2899972" cy="1841394"/>
            <a:chOff x="9494327" y="2775305"/>
            <a:chExt cx="2899972" cy="18413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4327" y="2775305"/>
              <a:ext cx="2899972" cy="18413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02415" y="2511991"/>
            <a:ext cx="2271601" cy="2368021"/>
            <a:chOff x="6102415" y="2511991"/>
            <a:chExt cx="2271601" cy="23680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2415" y="2511991"/>
              <a:ext cx="2271601" cy="23680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75373" y="2674621"/>
            <a:ext cx="1875040" cy="2008107"/>
            <a:chOff x="2375373" y="2674621"/>
            <a:chExt cx="1875040" cy="20081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5373" y="2674621"/>
              <a:ext cx="1875040" cy="20081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4684" y="704056"/>
            <a:ext cx="3946624" cy="5797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220" y="794996"/>
            <a:ext cx="662196" cy="6329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5984" y="7438228"/>
            <a:ext cx="2822357" cy="16827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17856" y="5880695"/>
            <a:ext cx="3116270" cy="127059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50402" y="1981204"/>
            <a:ext cx="4322808" cy="3394941"/>
            <a:chOff x="9250402" y="1981204"/>
            <a:chExt cx="4322808" cy="33949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50402" y="1981204"/>
              <a:ext cx="4322808" cy="33949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50019" y="1981204"/>
            <a:ext cx="4322808" cy="3394941"/>
            <a:chOff x="5450019" y="1981204"/>
            <a:chExt cx="4322808" cy="339494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50019" y="1981204"/>
              <a:ext cx="4322808" cy="33949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49637" y="1981204"/>
            <a:ext cx="4322808" cy="3394941"/>
            <a:chOff x="1649637" y="1981204"/>
            <a:chExt cx="4322808" cy="339494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49637" y="1981204"/>
              <a:ext cx="4322808" cy="339494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28176" y="5880691"/>
            <a:ext cx="3097223" cy="127059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82566" y="5866315"/>
            <a:ext cx="3604823" cy="125057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12005" y="5880695"/>
            <a:ext cx="3021851" cy="127829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450125" y="7438230"/>
            <a:ext cx="2745910" cy="88514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115309" y="812874"/>
            <a:ext cx="2833354" cy="3771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40233" y="2685134"/>
            <a:ext cx="2243635" cy="1955600"/>
            <a:chOff x="6240233" y="2685134"/>
            <a:chExt cx="2243635" cy="1955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0233" y="2685134"/>
              <a:ext cx="2243635" cy="1955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15654" y="2600467"/>
            <a:ext cx="2214378" cy="2145179"/>
            <a:chOff x="10115654" y="2600467"/>
            <a:chExt cx="2214378" cy="21451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15654" y="2600467"/>
              <a:ext cx="2214378" cy="2145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38901" y="2715947"/>
            <a:ext cx="2595091" cy="1914219"/>
            <a:chOff x="13938901" y="2715947"/>
            <a:chExt cx="2595091" cy="1914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8901" y="2715947"/>
              <a:ext cx="2595091" cy="1914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71580" y="2705825"/>
            <a:ext cx="2113378" cy="2099743"/>
            <a:chOff x="2571580" y="2705825"/>
            <a:chExt cx="2113378" cy="20997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1580" y="2705825"/>
              <a:ext cx="2113378" cy="20997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55275" y="1944876"/>
            <a:ext cx="3538226" cy="3398932"/>
            <a:chOff x="13355275" y="1944876"/>
            <a:chExt cx="3538226" cy="33989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55275" y="1944876"/>
              <a:ext cx="3538226" cy="33989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2637" y="1922786"/>
            <a:ext cx="4356018" cy="3421022"/>
            <a:chOff x="9482637" y="1922786"/>
            <a:chExt cx="4356018" cy="34210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82637" y="1922786"/>
              <a:ext cx="4356018" cy="34210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53059" y="1922786"/>
            <a:ext cx="4356018" cy="3421022"/>
            <a:chOff x="5653059" y="1922786"/>
            <a:chExt cx="4356018" cy="34210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53059" y="1922786"/>
              <a:ext cx="4356018" cy="34210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4687" y="704056"/>
            <a:ext cx="3927576" cy="5797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1220" y="794996"/>
            <a:ext cx="662196" cy="63294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22606" y="7421734"/>
            <a:ext cx="2525470" cy="211548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8072" y="5778463"/>
            <a:ext cx="3703397" cy="128017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19286" y="5778460"/>
            <a:ext cx="3515493" cy="12897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47562" y="5778460"/>
            <a:ext cx="3130350" cy="12571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58823" y="5778460"/>
            <a:ext cx="3409169" cy="12878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98195" y="7421738"/>
            <a:ext cx="4359642" cy="8961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823480" y="1922786"/>
            <a:ext cx="4356018" cy="3421022"/>
            <a:chOff x="1823480" y="1922786"/>
            <a:chExt cx="4356018" cy="342102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23480" y="1922786"/>
              <a:ext cx="4356018" cy="342102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115309" y="812874"/>
            <a:ext cx="2833354" cy="3848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687" y="704056"/>
            <a:ext cx="2489919" cy="579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1220" y="794996"/>
            <a:ext cx="662196" cy="6329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5309" y="812874"/>
            <a:ext cx="2833354" cy="3848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2389" y="9222602"/>
            <a:ext cx="16075864" cy="205991"/>
            <a:chOff x="1312389" y="9222602"/>
            <a:chExt cx="16075864" cy="2059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2389" y="9222602"/>
              <a:ext cx="16075864" cy="20599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88910" y="9405736"/>
            <a:ext cx="12967893" cy="9216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82803" y="1798642"/>
            <a:ext cx="15120109" cy="6936050"/>
          </a:xfrm>
          <a:prstGeom prst="rect">
            <a:avLst/>
          </a:prstGeom>
        </p:spPr>
      </p:pic>
      <p:pic>
        <p:nvPicPr>
          <p:cNvPr id="14" name="동그리시연영상_찐찐막">
            <a:hlinkClick r:id="" action="ppaction://media"/>
            <a:extLst>
              <a:ext uri="{FF2B5EF4-FFF2-40B4-BE49-F238E27FC236}">
                <a16:creationId xmlns:a16="http://schemas.microsoft.com/office/drawing/2014/main" id="{2546A0F2-717D-841C-C97E-A0F6FB04E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77921" y="1690940"/>
            <a:ext cx="15544800" cy="7129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12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40173" y="4357878"/>
            <a:ext cx="3933780" cy="11297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0194" y="3671987"/>
            <a:ext cx="2615410" cy="1022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9244" y="4176872"/>
            <a:ext cx="3423025" cy="29135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1442852" cy="513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220" y="794997"/>
            <a:ext cx="663273" cy="6329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3158" y="3942362"/>
            <a:ext cx="3571006" cy="3950101"/>
            <a:chOff x="1063158" y="3942362"/>
            <a:chExt cx="3571006" cy="39501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158" y="3942362"/>
              <a:ext cx="3571006" cy="39501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4789" y="5013906"/>
            <a:ext cx="2664438" cy="5424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96497" y="5937848"/>
            <a:ext cx="2427234" cy="12836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21677" y="3253223"/>
            <a:ext cx="1595284" cy="1595284"/>
            <a:chOff x="3321677" y="3253223"/>
            <a:chExt cx="1595284" cy="15952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21677" y="3253223"/>
              <a:ext cx="1595284" cy="15952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05742" y="3942362"/>
            <a:ext cx="3571006" cy="3950101"/>
            <a:chOff x="5305742" y="3942362"/>
            <a:chExt cx="3571006" cy="39501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5742" y="3942362"/>
              <a:ext cx="3571006" cy="39501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77837" y="5023430"/>
            <a:ext cx="3056676" cy="62319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39075" y="5937846"/>
            <a:ext cx="2702844" cy="12836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50634" y="3253223"/>
            <a:ext cx="1595284" cy="1595284"/>
            <a:chOff x="7650634" y="3253223"/>
            <a:chExt cx="1595284" cy="15952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50634" y="3253223"/>
              <a:ext cx="1595284" cy="15952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20799" y="3942362"/>
            <a:ext cx="3571006" cy="3950101"/>
            <a:chOff x="9520799" y="3942362"/>
            <a:chExt cx="3571006" cy="39501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20799" y="3942362"/>
              <a:ext cx="3571006" cy="395010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285896" y="5026181"/>
            <a:ext cx="2026580" cy="62319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54164" y="5937848"/>
            <a:ext cx="2544272" cy="8705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45216" y="3253223"/>
            <a:ext cx="1595284" cy="1595284"/>
            <a:chOff x="11845216" y="3253223"/>
            <a:chExt cx="1595284" cy="15952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45216" y="3253223"/>
              <a:ext cx="1595284" cy="15952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07824" y="4026712"/>
            <a:ext cx="3571006" cy="3865751"/>
            <a:chOff x="13607824" y="4026712"/>
            <a:chExt cx="3571006" cy="386575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07824" y="4026712"/>
              <a:ext cx="3571006" cy="386575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97325" y="4780531"/>
            <a:ext cx="2181123" cy="99574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41103" y="6022199"/>
            <a:ext cx="2644320" cy="16829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946548" y="3253223"/>
            <a:ext cx="1595284" cy="1595284"/>
            <a:chOff x="15946548" y="3253223"/>
            <a:chExt cx="1595284" cy="159528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46548" y="3253223"/>
              <a:ext cx="1595284" cy="15952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23243" y="3613346"/>
            <a:ext cx="851360" cy="851360"/>
            <a:chOff x="16323243" y="3613346"/>
            <a:chExt cx="851360" cy="85136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23243" y="3613346"/>
              <a:ext cx="851360" cy="8513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99362" y="3625461"/>
            <a:ext cx="850808" cy="850808"/>
            <a:chOff x="7999362" y="3625461"/>
            <a:chExt cx="850808" cy="8508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99362" y="3625461"/>
              <a:ext cx="850808" cy="85080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78549" y="3556135"/>
            <a:ext cx="922270" cy="922270"/>
            <a:chOff x="12178549" y="3556135"/>
            <a:chExt cx="922270" cy="92227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78549" y="3556135"/>
              <a:ext cx="922270" cy="92227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40322" y="3541612"/>
            <a:ext cx="934833" cy="934833"/>
            <a:chOff x="3640322" y="3541612"/>
            <a:chExt cx="934833" cy="9348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640322" y="3541612"/>
              <a:ext cx="934833" cy="934833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115309" y="812874"/>
            <a:ext cx="2851450" cy="3261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1840" y="5016176"/>
            <a:ext cx="5642459" cy="3876792"/>
            <a:chOff x="621840" y="5016176"/>
            <a:chExt cx="5642459" cy="38767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840" y="5016176"/>
              <a:ext cx="5642459" cy="38767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001" y="704056"/>
            <a:ext cx="2298910" cy="6385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7"/>
            <a:ext cx="663273" cy="6329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5341" y="2990913"/>
            <a:ext cx="6639444" cy="8050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0122" y="2354465"/>
            <a:ext cx="3247351" cy="553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2302" y="2092965"/>
            <a:ext cx="633198" cy="1975238"/>
            <a:chOff x="1272302" y="2092965"/>
            <a:chExt cx="633198" cy="19752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2302" y="2092965"/>
              <a:ext cx="633198" cy="197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09796" y="2092965"/>
            <a:ext cx="633198" cy="1975238"/>
            <a:chOff x="8309796" y="2092965"/>
            <a:chExt cx="633198" cy="19752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9796" y="2092965"/>
              <a:ext cx="633198" cy="19752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44151" y="2990913"/>
            <a:ext cx="6467901" cy="8366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28931" y="2354465"/>
            <a:ext cx="4359028" cy="6618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11975" y="2092965"/>
            <a:ext cx="633198" cy="1994286"/>
            <a:chOff x="9711975" y="2092965"/>
            <a:chExt cx="633198" cy="199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1975" y="2092965"/>
              <a:ext cx="633198" cy="199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58614" y="2092965"/>
            <a:ext cx="633198" cy="1975238"/>
            <a:chOff x="16958614" y="2092965"/>
            <a:chExt cx="633198" cy="197523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58614" y="2092965"/>
              <a:ext cx="633198" cy="19752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28562" y="5550096"/>
            <a:ext cx="3381235" cy="774197"/>
            <a:chOff x="4928562" y="5550096"/>
            <a:chExt cx="3381235" cy="7741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85248" y="5506782"/>
              <a:ext cx="1607160" cy="47043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01822" y="6045754"/>
              <a:ext cx="3154349" cy="35875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14500" y="5208632"/>
            <a:ext cx="1299271" cy="148930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51143" y="6392507"/>
            <a:ext cx="1315461" cy="148930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68873" y="7586570"/>
            <a:ext cx="1315461" cy="148930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700257" y="6555249"/>
            <a:ext cx="3381235" cy="1008171"/>
            <a:chOff x="5700257" y="6555249"/>
            <a:chExt cx="3381235" cy="10081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56945" y="6511935"/>
              <a:ext cx="2486313" cy="47043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73517" y="7050908"/>
              <a:ext cx="2988102" cy="59273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23161" y="7888835"/>
            <a:ext cx="2619741" cy="4894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93028" y="5831301"/>
            <a:ext cx="2199997" cy="2124141"/>
            <a:chOff x="10893028" y="5831301"/>
            <a:chExt cx="2199997" cy="21241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93028" y="5831301"/>
              <a:ext cx="2199997" cy="21241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28635" y="6559466"/>
            <a:ext cx="835075" cy="822549"/>
            <a:chOff x="13428635" y="6559466"/>
            <a:chExt cx="835075" cy="82254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428635" y="6559466"/>
              <a:ext cx="835075" cy="82254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38024" y="5579724"/>
            <a:ext cx="2991883" cy="2429054"/>
            <a:chOff x="14438024" y="5579724"/>
            <a:chExt cx="2991883" cy="24290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38024" y="5579724"/>
              <a:ext cx="2991883" cy="242905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115309" y="812874"/>
            <a:ext cx="2851450" cy="3261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0272" y="1309604"/>
            <a:ext cx="4838902" cy="142975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2696" y="6582354"/>
            <a:ext cx="2614138" cy="513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46977" y="3437184"/>
            <a:ext cx="2282669" cy="2735570"/>
            <a:chOff x="2246977" y="3437184"/>
            <a:chExt cx="2282669" cy="27355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6977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2732" y="7356808"/>
            <a:ext cx="2427567" cy="10797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54739" y="4300278"/>
            <a:ext cx="1232157" cy="504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88922" y="4548986"/>
            <a:ext cx="1528790" cy="14804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9807" y="6959800"/>
            <a:ext cx="2917009" cy="326400"/>
            <a:chOff x="1929807" y="6959800"/>
            <a:chExt cx="2917009" cy="3264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29807" y="6959800"/>
              <a:ext cx="2917009" cy="3264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9058" y="6582354"/>
            <a:ext cx="2762195" cy="525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83341" y="3437184"/>
            <a:ext cx="2282669" cy="2735570"/>
            <a:chOff x="6083341" y="3437184"/>
            <a:chExt cx="2282669" cy="27355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3341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06932" y="7356808"/>
            <a:ext cx="2488872" cy="10797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91103" y="4300278"/>
            <a:ext cx="1232186" cy="506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94798" y="4548986"/>
            <a:ext cx="1807504" cy="14739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69363" y="6959800"/>
            <a:ext cx="2910624" cy="326400"/>
            <a:chOff x="5769363" y="6959800"/>
            <a:chExt cx="2910624" cy="3264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69363" y="6959800"/>
              <a:ext cx="2910624" cy="3264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15420" y="6582354"/>
            <a:ext cx="2623690" cy="5162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919704" y="3437184"/>
            <a:ext cx="2282669" cy="2735570"/>
            <a:chOff x="9919704" y="3437184"/>
            <a:chExt cx="2282669" cy="27355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9704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34818" y="7356808"/>
            <a:ext cx="2388834" cy="7542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27466" y="4300278"/>
            <a:ext cx="1232186" cy="50670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53862" y="4548986"/>
            <a:ext cx="1850943" cy="14739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97246" y="6959800"/>
            <a:ext cx="2927586" cy="326400"/>
            <a:chOff x="9597246" y="6959800"/>
            <a:chExt cx="2927586" cy="3264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97246" y="6959800"/>
              <a:ext cx="2927586" cy="3264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51811" y="6582354"/>
            <a:ext cx="2623700" cy="5881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56068" y="3437184"/>
            <a:ext cx="2282669" cy="2735570"/>
            <a:chOff x="13756068" y="3437184"/>
            <a:chExt cx="2282669" cy="27355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56068" y="3437184"/>
              <a:ext cx="2282669" cy="27355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263830" y="4300278"/>
            <a:ext cx="1232100" cy="4987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48029" y="4548986"/>
            <a:ext cx="1905123" cy="14739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38898" y="6959800"/>
            <a:ext cx="2917009" cy="326400"/>
            <a:chOff x="13438898" y="6959800"/>
            <a:chExt cx="2917009" cy="3264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438898" y="6959800"/>
              <a:ext cx="2917009" cy="326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001" y="704056"/>
            <a:ext cx="1382757" cy="5137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8260" y="2602878"/>
            <a:ext cx="7204322" cy="1387150"/>
            <a:chOff x="1828260" y="2602878"/>
            <a:chExt cx="7204322" cy="13871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8260" y="2602878"/>
              <a:ext cx="7204322" cy="13871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3095" y="2156394"/>
            <a:ext cx="1736651" cy="4735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0082" y="2171031"/>
            <a:ext cx="1946313" cy="1808377"/>
            <a:chOff x="1760082" y="2171031"/>
            <a:chExt cx="1946313" cy="18083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082" y="2171031"/>
              <a:ext cx="1946313" cy="180837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80369" y="2798140"/>
            <a:ext cx="4914401" cy="11040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8260" y="5203087"/>
            <a:ext cx="7204322" cy="1387150"/>
            <a:chOff x="1828260" y="5203087"/>
            <a:chExt cx="7204322" cy="13871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8260" y="5203087"/>
              <a:ext cx="7204322" cy="138715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73097" y="4756601"/>
            <a:ext cx="972594" cy="4735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0082" y="4771240"/>
            <a:ext cx="1946313" cy="1808377"/>
            <a:chOff x="1760082" y="4771240"/>
            <a:chExt cx="1946313" cy="18083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0082" y="4771240"/>
              <a:ext cx="1946313" cy="180837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99416" y="5398350"/>
            <a:ext cx="4900839" cy="10950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28260" y="7801080"/>
            <a:ext cx="7204322" cy="1387150"/>
            <a:chOff x="1828260" y="7801080"/>
            <a:chExt cx="7204322" cy="13871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8260" y="7801080"/>
              <a:ext cx="7204322" cy="13871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73097" y="7354601"/>
            <a:ext cx="982118" cy="46597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0082" y="7369234"/>
            <a:ext cx="1946313" cy="1808377"/>
            <a:chOff x="1760082" y="7369234"/>
            <a:chExt cx="1946313" cy="18083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0082" y="7369234"/>
              <a:ext cx="1946313" cy="180837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80369" y="7996340"/>
            <a:ext cx="5019392" cy="108366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099865" y="2608818"/>
            <a:ext cx="7204322" cy="1387150"/>
            <a:chOff x="10099865" y="2608818"/>
            <a:chExt cx="7204322" cy="13871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99865" y="2608818"/>
              <a:ext cx="7204322" cy="138715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44697" y="2162335"/>
            <a:ext cx="972594" cy="46597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31686" y="2176971"/>
            <a:ext cx="1946313" cy="1808377"/>
            <a:chOff x="10031686" y="2176971"/>
            <a:chExt cx="1946313" cy="180837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031686" y="2176971"/>
              <a:ext cx="1946313" cy="180837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161493" y="2804074"/>
            <a:ext cx="4527563" cy="10184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099865" y="5209027"/>
            <a:ext cx="7204322" cy="1387150"/>
            <a:chOff x="10099865" y="5209027"/>
            <a:chExt cx="7204322" cy="13871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99865" y="5209027"/>
              <a:ext cx="7204322" cy="138715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44697" y="4762544"/>
            <a:ext cx="972670" cy="57610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031686" y="4777181"/>
            <a:ext cx="1946313" cy="1808377"/>
            <a:chOff x="10031686" y="4777181"/>
            <a:chExt cx="1946313" cy="180837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31686" y="4777181"/>
              <a:ext cx="1946313" cy="180837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51969" y="5404283"/>
            <a:ext cx="4806820" cy="11021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99865" y="7807021"/>
            <a:ext cx="7204322" cy="1387150"/>
            <a:chOff x="10099865" y="7807021"/>
            <a:chExt cx="7204322" cy="138715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99865" y="7807021"/>
              <a:ext cx="7204322" cy="138715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44697" y="7360535"/>
            <a:ext cx="972670" cy="5761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031686" y="7375174"/>
            <a:ext cx="1946313" cy="1808377"/>
            <a:chOff x="10031686" y="7375174"/>
            <a:chExt cx="1946313" cy="180837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31686" y="7375174"/>
              <a:ext cx="1946313" cy="1808377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151969" y="8002283"/>
            <a:ext cx="4863420" cy="106617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818736" y="7525499"/>
            <a:ext cx="1878135" cy="161402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828260" y="2258503"/>
            <a:ext cx="1844205" cy="171247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920881" y="5016414"/>
            <a:ext cx="1635566" cy="152652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127546" y="5085748"/>
            <a:ext cx="1772594" cy="1442809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215201" y="7612854"/>
            <a:ext cx="2104656" cy="153166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163764" y="2205906"/>
            <a:ext cx="1682158" cy="174812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51220" y="794997"/>
            <a:ext cx="665740" cy="69608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5115309" y="812874"/>
            <a:ext cx="2833354" cy="428440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400476" y="7508231"/>
            <a:ext cx="3975978" cy="580788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370137" y="4925004"/>
            <a:ext cx="3728959" cy="35951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229623" y="7501918"/>
            <a:ext cx="3870140" cy="35951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397720" y="2296258"/>
            <a:ext cx="3719473" cy="35951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972551" y="4925004"/>
            <a:ext cx="3422054" cy="35951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3796750" y="2323797"/>
            <a:ext cx="3577178" cy="3595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40173" y="4316374"/>
            <a:ext cx="3895685" cy="11392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0194" y="3671987"/>
            <a:ext cx="2615410" cy="1022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9244" y="4176872"/>
            <a:ext cx="3094253" cy="29135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7580" y="3499741"/>
            <a:ext cx="2339060" cy="9849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1788" y="3975087"/>
            <a:ext cx="2913685" cy="282184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5516" y="4767757"/>
            <a:ext cx="5584905" cy="11283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0620" y="2255901"/>
            <a:ext cx="6171429" cy="6171429"/>
            <a:chOff x="1420620" y="2255901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620" y="2255901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4684" y="704056"/>
            <a:ext cx="1639881" cy="5797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32418" y="3415518"/>
            <a:ext cx="6310835" cy="41141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123" y="794996"/>
            <a:ext cx="601587" cy="62280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24457" y="3884172"/>
            <a:ext cx="5281673" cy="2527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09489" y="2617954"/>
            <a:ext cx="6441451" cy="6155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44534" y="2130854"/>
            <a:ext cx="622043" cy="1446905"/>
            <a:chOff x="8844534" y="2130854"/>
            <a:chExt cx="622043" cy="14469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44534" y="2130854"/>
              <a:ext cx="622043" cy="1446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44449" y="2097073"/>
            <a:ext cx="622043" cy="1514466"/>
            <a:chOff x="16344449" y="2097073"/>
            <a:chExt cx="622043" cy="151446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344449" y="2097073"/>
              <a:ext cx="622043" cy="151446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09707" y="5847344"/>
            <a:ext cx="5183683" cy="4114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59378" y="4563317"/>
            <a:ext cx="594306" cy="1444379"/>
            <a:chOff x="8859378" y="4563317"/>
            <a:chExt cx="594306" cy="14443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59378" y="4563317"/>
              <a:ext cx="594306" cy="1444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64870" y="4568989"/>
            <a:ext cx="657290" cy="1500130"/>
            <a:chOff x="16364870" y="4568989"/>
            <a:chExt cx="657290" cy="15001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364870" y="4568989"/>
              <a:ext cx="657290" cy="1500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3478" y="3164935"/>
            <a:ext cx="684547" cy="619618"/>
            <a:chOff x="1513478" y="3164935"/>
            <a:chExt cx="684547" cy="6196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13478" y="3164935"/>
              <a:ext cx="684547" cy="6196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82548" y="6071786"/>
            <a:ext cx="684547" cy="619618"/>
            <a:chOff x="6982548" y="6071786"/>
            <a:chExt cx="684547" cy="6196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82548" y="6071786"/>
              <a:ext cx="684547" cy="61961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33407" y="7630655"/>
            <a:ext cx="6802371" cy="6163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59378" y="7157850"/>
            <a:ext cx="594306" cy="1485352"/>
            <a:chOff x="8859378" y="7157850"/>
            <a:chExt cx="594306" cy="14853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59378" y="7157850"/>
              <a:ext cx="594306" cy="14853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77569" y="7157850"/>
            <a:ext cx="645893" cy="1485352"/>
            <a:chOff x="16377569" y="7157850"/>
            <a:chExt cx="645893" cy="14853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377569" y="7157850"/>
              <a:ext cx="645893" cy="148535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056798" y="8408261"/>
            <a:ext cx="5278321" cy="41141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115309" y="812874"/>
            <a:ext cx="2833288" cy="3749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4925" y="2328592"/>
            <a:ext cx="5270205" cy="1103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95933" y="704523"/>
            <a:ext cx="1648501" cy="513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1220" y="794996"/>
            <a:ext cx="662196" cy="6329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62827" y="5523579"/>
            <a:ext cx="5392161" cy="31472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3676" y="2689876"/>
            <a:ext cx="5608018" cy="24966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90633" y="3372317"/>
            <a:ext cx="4673905" cy="902531"/>
            <a:chOff x="2390633" y="3372317"/>
            <a:chExt cx="4673905" cy="9025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0633" y="3372317"/>
              <a:ext cx="4673905" cy="9025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55737" y="3883924"/>
            <a:ext cx="2305577" cy="4293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31934" y="3383115"/>
            <a:ext cx="988664" cy="378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0633" y="4658788"/>
            <a:ext cx="5963155" cy="902531"/>
            <a:chOff x="2390633" y="4658788"/>
            <a:chExt cx="5963155" cy="9025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90633" y="4658788"/>
              <a:ext cx="5963155" cy="9025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2075" y="5159265"/>
            <a:ext cx="4910558" cy="4295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27176" y="4670186"/>
            <a:ext cx="902321" cy="32824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90633" y="5945260"/>
            <a:ext cx="2020692" cy="902531"/>
            <a:chOff x="2390633" y="5945260"/>
            <a:chExt cx="2020692" cy="9025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0633" y="5945260"/>
              <a:ext cx="2020692" cy="90253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9846" y="6445742"/>
            <a:ext cx="3911577" cy="4295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89809" y="5986374"/>
            <a:ext cx="964664" cy="3784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90633" y="7231731"/>
            <a:ext cx="1887358" cy="902531"/>
            <a:chOff x="2390633" y="7231731"/>
            <a:chExt cx="1887358" cy="90253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90633" y="7231731"/>
              <a:ext cx="1887358" cy="90253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86837" y="7732208"/>
            <a:ext cx="5439882" cy="4295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370504" y="7296494"/>
            <a:ext cx="965054" cy="37840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60163" y="8709648"/>
            <a:ext cx="2155778" cy="4063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16958" y="4081671"/>
            <a:ext cx="2794126" cy="1358321"/>
            <a:chOff x="8216958" y="4081671"/>
            <a:chExt cx="2794126" cy="13583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16958" y="4081671"/>
              <a:ext cx="2794126" cy="13583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9123" y="794996"/>
            <a:ext cx="601587" cy="62280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115309" y="812874"/>
            <a:ext cx="2833288" cy="3749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620" y="704056"/>
            <a:ext cx="1660662" cy="513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123" y="794996"/>
            <a:ext cx="601739" cy="6329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5309" y="812874"/>
            <a:ext cx="2833364" cy="3771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35105" y="2562717"/>
            <a:ext cx="7964013" cy="6004800"/>
            <a:chOff x="9535105" y="2562717"/>
            <a:chExt cx="7964013" cy="60048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9535105" y="2562717"/>
              <a:ext cx="7964013" cy="60048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81585" y="4076068"/>
            <a:ext cx="6473528" cy="21563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78484" y="6472720"/>
            <a:ext cx="6476994" cy="11573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6244" y="3240236"/>
            <a:ext cx="7665423" cy="6685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89960" y="3319198"/>
            <a:ext cx="1704730" cy="997891"/>
            <a:chOff x="5689960" y="3319198"/>
            <a:chExt cx="1704730" cy="9978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89960" y="3319198"/>
              <a:ext cx="1704730" cy="9978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9406" y="4507151"/>
            <a:ext cx="861890" cy="794555"/>
            <a:chOff x="3469406" y="4507151"/>
            <a:chExt cx="861890" cy="794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69406" y="4507151"/>
              <a:ext cx="861890" cy="794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99483" y="5763767"/>
            <a:ext cx="590476" cy="606797"/>
            <a:chOff x="5099483" y="5763767"/>
            <a:chExt cx="590476" cy="6067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99483" y="5763767"/>
              <a:ext cx="590476" cy="6067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46378" y="5763767"/>
            <a:ext cx="1783843" cy="1284367"/>
            <a:chOff x="2246378" y="5763767"/>
            <a:chExt cx="1783843" cy="12843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46378" y="5763767"/>
              <a:ext cx="1783843" cy="12843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268119" y="2467753"/>
            <a:ext cx="2884985" cy="6212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42482" y="5186763"/>
            <a:ext cx="5394372" cy="681063"/>
            <a:chOff x="2142482" y="5186763"/>
            <a:chExt cx="5394372" cy="6810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42482" y="5186763"/>
              <a:ext cx="5394372" cy="6810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83379" y="4991983"/>
            <a:ext cx="5090381" cy="841336"/>
            <a:chOff x="2283379" y="4991983"/>
            <a:chExt cx="5090381" cy="8413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2283379" y="4991983"/>
              <a:ext cx="5090381" cy="84133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268119" y="7940296"/>
            <a:ext cx="2884985" cy="62121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9937" y="5085716"/>
            <a:ext cx="1197032" cy="101867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8941" y="4935956"/>
            <a:ext cx="1102002" cy="12947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237256" y="5087054"/>
            <a:ext cx="1197032" cy="101867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063479" y="5179662"/>
            <a:ext cx="977797" cy="8092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052967" y="4582495"/>
            <a:ext cx="1648560" cy="365219"/>
            <a:chOff x="12052967" y="4582495"/>
            <a:chExt cx="1648560" cy="3652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52967" y="4582495"/>
              <a:ext cx="1648560" cy="3652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108205" y="5182244"/>
            <a:ext cx="1648560" cy="382873"/>
            <a:chOff x="12108205" y="5182244"/>
            <a:chExt cx="1648560" cy="38287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108205" y="5182244"/>
              <a:ext cx="1648560" cy="382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4684" y="699205"/>
            <a:ext cx="1594491" cy="579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123" y="794996"/>
            <a:ext cx="601739" cy="63294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37782" y="3470515"/>
            <a:ext cx="14407462" cy="17061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297" y="2599173"/>
            <a:ext cx="15963031" cy="74454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3893" y="6870484"/>
            <a:ext cx="14207046" cy="65839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5640" y="6002049"/>
            <a:ext cx="14247670" cy="83578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83921" y="9242845"/>
            <a:ext cx="13003448" cy="1046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2389" y="9068603"/>
            <a:ext cx="16075864" cy="205991"/>
            <a:chOff x="1312389" y="9068603"/>
            <a:chExt cx="16075864" cy="2059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2389" y="9068603"/>
              <a:ext cx="16075864" cy="2059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15309" y="812874"/>
            <a:ext cx="2833364" cy="377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63158" y="637116"/>
            <a:ext cx="17297635" cy="622842"/>
            <a:chOff x="1063158" y="637116"/>
            <a:chExt cx="17297635" cy="622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3158" y="637116"/>
              <a:ext cx="17297635" cy="622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1572" y="704056"/>
            <a:ext cx="1678520" cy="5137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2695" y="376314"/>
            <a:ext cx="859607" cy="1030160"/>
            <a:chOff x="412695" y="376314"/>
            <a:chExt cx="859607" cy="1030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95" y="376314"/>
              <a:ext cx="859607" cy="1030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908" y="701338"/>
            <a:ext cx="470880" cy="2196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123" y="794996"/>
            <a:ext cx="601739" cy="6329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23810" y="3795422"/>
            <a:ext cx="3638095" cy="199632"/>
            <a:chOff x="7323810" y="3795422"/>
            <a:chExt cx="3638095" cy="1996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7323810" y="3795422"/>
              <a:ext cx="3638095" cy="1996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1961" y="2246294"/>
            <a:ext cx="4912710" cy="3277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59338" y="2688322"/>
            <a:ext cx="328944" cy="328944"/>
            <a:chOff x="8959338" y="2688322"/>
            <a:chExt cx="328944" cy="3289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59338" y="2688322"/>
              <a:ext cx="328944" cy="32894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12411" y="2449862"/>
            <a:ext cx="5445910" cy="28703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8385" y="4368861"/>
            <a:ext cx="328944" cy="328944"/>
            <a:chOff x="8978385" y="4368861"/>
            <a:chExt cx="328944" cy="3289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78385" y="4368861"/>
              <a:ext cx="328944" cy="3289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25979" y="2296902"/>
            <a:ext cx="1837819" cy="11947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34919" y="2688322"/>
            <a:ext cx="1863768" cy="362368"/>
            <a:chOff x="7234919" y="2688322"/>
            <a:chExt cx="1863768" cy="3623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34919" y="2688322"/>
              <a:ext cx="1863768" cy="3623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59476" y="4010848"/>
            <a:ext cx="3666552" cy="1047482"/>
            <a:chOff x="8159476" y="4010848"/>
            <a:chExt cx="3666552" cy="10474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09360" y="3960731"/>
              <a:ext cx="2682581" cy="120084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035672" y="4352148"/>
              <a:ext cx="1863768" cy="362368"/>
              <a:chOff x="9035672" y="4352148"/>
              <a:chExt cx="1863768" cy="36236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035672" y="4352148"/>
                <a:ext cx="1863768" cy="362368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78196" y="1670600"/>
            <a:ext cx="10675729" cy="5233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07876" y="6007641"/>
            <a:ext cx="5387268" cy="4628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619" y="5456784"/>
            <a:ext cx="15911645" cy="493714"/>
            <a:chOff x="1420619" y="5456784"/>
            <a:chExt cx="15911645" cy="493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0619" y="5456784"/>
              <a:ext cx="15911645" cy="49371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515990" y="5916213"/>
            <a:ext cx="7948473" cy="7770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341690" y="3562003"/>
            <a:ext cx="3903435" cy="493714"/>
            <a:chOff x="15341690" y="3562003"/>
            <a:chExt cx="3903435" cy="493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5341690" y="3562003"/>
              <a:ext cx="3903435" cy="493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466617" y="3550824"/>
            <a:ext cx="3900124" cy="493714"/>
            <a:chOff x="-466617" y="3550824"/>
            <a:chExt cx="3900124" cy="493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-466617" y="3550824"/>
              <a:ext cx="3900124" cy="493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547619" y="1660220"/>
            <a:ext cx="2784645" cy="493714"/>
            <a:chOff x="14547619" y="1660220"/>
            <a:chExt cx="2784645" cy="49371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4547619" y="1660220"/>
              <a:ext cx="2784645" cy="493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0619" y="1610286"/>
            <a:ext cx="2555571" cy="493714"/>
            <a:chOff x="1420619" y="1610286"/>
            <a:chExt cx="2555571" cy="49371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0800000">
              <a:off x="1420619" y="1610286"/>
              <a:ext cx="2555571" cy="493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59477" y="7057930"/>
            <a:ext cx="9306121" cy="1262105"/>
            <a:chOff x="8159477" y="7057930"/>
            <a:chExt cx="9306121" cy="12621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159477" y="7057930"/>
              <a:ext cx="9306121" cy="126210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115309" y="812874"/>
            <a:ext cx="2833288" cy="37499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481286" y="9631568"/>
            <a:ext cx="12969149" cy="37586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234919" y="9355424"/>
            <a:ext cx="10153334" cy="205991"/>
            <a:chOff x="7234919" y="9355424"/>
            <a:chExt cx="10153334" cy="20599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34919" y="9355424"/>
              <a:ext cx="10153334" cy="205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78510" y="832640"/>
            <a:ext cx="13328695" cy="8660186"/>
            <a:chOff x="2478510" y="832640"/>
            <a:chExt cx="13328695" cy="86601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8510" y="832640"/>
              <a:ext cx="13328695" cy="86601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97046" y="4335421"/>
            <a:ext cx="4208294" cy="11488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85495" y="3085127"/>
            <a:ext cx="642398" cy="581466"/>
            <a:chOff x="11585495" y="3085127"/>
            <a:chExt cx="642398" cy="5814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5495" y="3085127"/>
              <a:ext cx="642398" cy="5814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5495" y="6027470"/>
            <a:ext cx="642398" cy="581466"/>
            <a:chOff x="11585495" y="6027470"/>
            <a:chExt cx="642398" cy="581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5495" y="6027470"/>
              <a:ext cx="642398" cy="58146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20194" y="3671987"/>
            <a:ext cx="2615410" cy="1022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49244" y="4176872"/>
            <a:ext cx="3409139" cy="29135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정현우</cp:lastModifiedBy>
  <cp:revision>2</cp:revision>
  <dcterms:created xsi:type="dcterms:W3CDTF">2022-06-13T16:31:54Z</dcterms:created>
  <dcterms:modified xsi:type="dcterms:W3CDTF">2022-06-13T07:32:40Z</dcterms:modified>
</cp:coreProperties>
</file>